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88163" cy="100203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535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84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8896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005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78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4316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019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68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137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0214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244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30CC6-5D5D-4A2B-92ED-6A530F49FFE7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08302-D665-4C60-A734-127B67FEA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51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20875" y="18224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920875" y="198671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4150904" y="1237674"/>
            <a:ext cx="386597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82625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82625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82625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82625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82625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82625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82625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82625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82625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2625" algn="ctr"/>
              </a:tabLst>
            </a:pPr>
            <a:r>
              <a:rPr kumimoji="0" lang="es-AR" altLang="pt-BR" sz="1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kumimoji="0" lang="es-AR" altLang="pt-BR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</a:t>
            </a:r>
            <a:r>
              <a:rPr kumimoji="0" lang="pt-BR" altLang="pt-B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335026" y="2279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 rot="10800000" flipV="1">
            <a:off x="4150903" y="1415933"/>
            <a:ext cx="386597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53200" algn="l"/>
              </a:tabLst>
            </a:pPr>
            <a:r>
              <a:rPr kumimoji="0" lang="es-AR" altLang="pt-BR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                                                </a:t>
            </a:r>
            <a:endParaRPr kumimoji="0" lang="es-A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056143"/>
              </p:ext>
            </p:extLst>
          </p:nvPr>
        </p:nvGraphicFramePr>
        <p:xfrm>
          <a:off x="173418" y="871154"/>
          <a:ext cx="11820939" cy="607393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00335">
                  <a:extLst>
                    <a:ext uri="{9D8B030D-6E8A-4147-A177-3AD203B41FA5}">
                      <a16:colId xmlns:a16="http://schemas.microsoft.com/office/drawing/2014/main" val="3825731322"/>
                    </a:ext>
                  </a:extLst>
                </a:gridCol>
                <a:gridCol w="1712853">
                  <a:extLst>
                    <a:ext uri="{9D8B030D-6E8A-4147-A177-3AD203B41FA5}">
                      <a16:colId xmlns:a16="http://schemas.microsoft.com/office/drawing/2014/main" val="3541995274"/>
                    </a:ext>
                  </a:extLst>
                </a:gridCol>
                <a:gridCol w="1950530">
                  <a:extLst>
                    <a:ext uri="{9D8B030D-6E8A-4147-A177-3AD203B41FA5}">
                      <a16:colId xmlns:a16="http://schemas.microsoft.com/office/drawing/2014/main" val="621086978"/>
                    </a:ext>
                  </a:extLst>
                </a:gridCol>
                <a:gridCol w="1897257">
                  <a:extLst>
                    <a:ext uri="{9D8B030D-6E8A-4147-A177-3AD203B41FA5}">
                      <a16:colId xmlns:a16="http://schemas.microsoft.com/office/drawing/2014/main" val="4272193434"/>
                    </a:ext>
                  </a:extLst>
                </a:gridCol>
                <a:gridCol w="2186608">
                  <a:extLst>
                    <a:ext uri="{9D8B030D-6E8A-4147-A177-3AD203B41FA5}">
                      <a16:colId xmlns:a16="http://schemas.microsoft.com/office/drawing/2014/main" val="2079393021"/>
                    </a:ext>
                  </a:extLst>
                </a:gridCol>
                <a:gridCol w="2173356">
                  <a:extLst>
                    <a:ext uri="{9D8B030D-6E8A-4147-A177-3AD203B41FA5}">
                      <a16:colId xmlns:a16="http://schemas.microsoft.com/office/drawing/2014/main" val="1918678405"/>
                    </a:ext>
                  </a:extLst>
                </a:gridCol>
              </a:tblGrid>
              <a:tr h="593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600" dirty="0" smtClean="0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</a:rPr>
                        <a:t>REFEIÇÃO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2ª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FEIRA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3ª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FEIRA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4ª FEIRA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5ª FEIRA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6ª FEIRA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5638299"/>
                  </a:ext>
                </a:extLst>
              </a:tr>
              <a:tr h="20415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600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t-BR" sz="1600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</a:rPr>
                        <a:t>CAFÉ</a:t>
                      </a:r>
                      <a:r>
                        <a:rPr lang="pt-BR" sz="1600" baseline="0" dirty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</a:rPr>
                        <a:t> DA MANHÃ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Chá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Pão Francês com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Margarina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Leite com café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Pão de</a:t>
                      </a:r>
                      <a:r>
                        <a:rPr lang="pt-BR" sz="2000" b="1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Leite</a:t>
                      </a: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com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Margarina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Leite com chocolate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Pão com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Margarina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2000" b="1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20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t-BR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Aniversariante do mês</a:t>
                      </a:r>
                      <a:endParaRPr lang="pt-BR" sz="20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2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REUNIÃO</a:t>
                      </a:r>
                      <a:r>
                        <a:rPr lang="pt-BR" sz="20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PEDAGÓGICA</a:t>
                      </a:r>
                      <a:endParaRPr lang="pt-BR" sz="20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994126"/>
                  </a:ext>
                </a:extLst>
              </a:tr>
              <a:tr h="2575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600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t-BR" sz="1600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t-BR" sz="1600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t-BR" sz="1600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</a:rPr>
                        <a:t>ALMOÇO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Arroz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Feijão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i="1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Salsicha</a:t>
                      </a:r>
                      <a:endParaRPr lang="pt-BR" sz="2000" b="1" i="1" baseline="0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i="1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Salada</a:t>
                      </a:r>
                      <a:endParaRPr lang="pt-BR" sz="2000" b="1" i="1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2000" b="1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Doce</a:t>
                      </a:r>
                      <a:endParaRPr lang="pt-BR" sz="2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Arroz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Feijão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i="1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Frango à milanesa</a:t>
                      </a:r>
                      <a:endParaRPr lang="pt-BR" sz="2000" b="1" i="1" baseline="0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i="1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Salada</a:t>
                      </a:r>
                      <a:endParaRPr lang="pt-BR" sz="2000" b="1" i="1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Fruta</a:t>
                      </a:r>
                      <a:endParaRPr lang="pt-BR" sz="2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t-BR" sz="2000" b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macarronada ao molho sugo</a:t>
                      </a:r>
                      <a:endParaRPr lang="pt-BR" sz="2000" b="1" i="1" baseline="0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i="1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Salada de folhas</a:t>
                      </a:r>
                      <a:endParaRPr lang="pt-BR" sz="2000" b="1" i="1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2000" b="1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Doce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2000" b="0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Arroz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Feijão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Linguiça assada</a:t>
                      </a:r>
                      <a:endParaRPr lang="pt-BR" sz="2000" b="1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Legumes refogado</a:t>
                      </a:r>
                      <a:endParaRPr lang="pt-BR" sz="2000" b="1" baseline="0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Fruta</a:t>
                      </a:r>
                      <a:endParaRPr lang="pt-BR" sz="2000" b="0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2000" b="0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NÃO HAVERÁ</a:t>
                      </a:r>
                      <a:r>
                        <a:rPr lang="pt-BR" sz="20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2000" b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20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329339"/>
                  </a:ext>
                </a:extLst>
              </a:tr>
              <a:tr h="7252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</a:rPr>
                        <a:t>LANCHE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</a:rPr>
                        <a:t>LANCHE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1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</a:rPr>
                        <a:t>LANCHE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1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LANCHE</a:t>
                      </a:r>
                      <a:endParaRPr lang="pt-BR" sz="1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</a:rPr>
                        <a:t>LANCHE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1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800" b="1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818" marR="5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4417580"/>
                  </a:ext>
                </a:extLst>
              </a:tr>
            </a:tbl>
          </a:graphicData>
        </a:graphic>
      </p:graphicFrame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337" y="25557"/>
            <a:ext cx="1489075" cy="94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158" y="42571"/>
            <a:ext cx="2024063" cy="100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365375" y="1765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617684" y="46644"/>
            <a:ext cx="4024769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55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53200" algn="l"/>
              </a:tabLst>
            </a:pP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ESCOLA SANTA CARMEN SALLÉS</a:t>
            </a:r>
            <a:endParaRPr kumimoji="0" lang="pt-BR" alt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53200" algn="l"/>
              </a:tabLst>
            </a:pP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CARDÁPIO SEMANAL</a:t>
            </a:r>
            <a:endParaRPr kumimoji="0" lang="pt-BR" alt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53200" algn="l"/>
              </a:tabLst>
            </a:pP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 </a:t>
            </a:r>
            <a:r>
              <a:rPr lang="pt-BR" altLang="pt-BR" b="1" dirty="0" smtClean="0">
                <a:solidFill>
                  <a:srgbClr val="2E74B5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25-08-2025 a</a:t>
            </a:r>
            <a:r>
              <a:rPr kumimoji="0" lang="pt-BR" altLang="pt-BR" b="1" i="0" u="none" strike="noStrike" cap="none" normalizeH="0" dirty="0" smtClean="0">
                <a:ln>
                  <a:noFill/>
                </a:ln>
                <a:solidFill>
                  <a:srgbClr val="2E74B5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altLang="pt-BR" b="1" dirty="0" smtClean="0">
                <a:solidFill>
                  <a:srgbClr val="2E74B5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29-08-25</a:t>
            </a:r>
            <a:endParaRPr kumimoji="0" lang="pt-BR" alt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53200" algn="l"/>
              </a:tabLst>
            </a:pPr>
            <a:r>
              <a:rPr kumimoji="0" lang="es-AR" altLang="pt-BR" sz="1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	</a:t>
            </a:r>
            <a:r>
              <a:rPr kumimoji="0" lang="es-AR" altLang="pt-BR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</a:t>
            </a:r>
            <a:endParaRPr kumimoji="0" lang="es-A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544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112</Words>
  <Application>Microsoft Office PowerPoint</Application>
  <PresentationFormat>Widescreen</PresentationFormat>
  <Paragraphs>73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Salles 01</cp:lastModifiedBy>
  <cp:revision>43</cp:revision>
  <cp:lastPrinted>2025-02-04T16:13:19Z</cp:lastPrinted>
  <dcterms:created xsi:type="dcterms:W3CDTF">2023-03-24T14:28:54Z</dcterms:created>
  <dcterms:modified xsi:type="dcterms:W3CDTF">2025-08-26T14:38:05Z</dcterms:modified>
</cp:coreProperties>
</file>